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E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296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2774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05045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13270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47382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6139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37710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335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6884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3705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56582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17473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1/10/22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034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7F4F66-A9B9-964A-A174-03553B1C1F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885557"/>
            <a:ext cx="4114800" cy="2215152"/>
          </a:xfrm>
        </p:spPr>
        <p:txBody>
          <a:bodyPr>
            <a:normAutofit/>
          </a:bodyPr>
          <a:lstStyle/>
          <a:p>
            <a:r>
              <a:rPr lang="en-US" dirty="0"/>
              <a:t>Online B</a:t>
            </a:r>
            <a:r>
              <a:rPr lang="en-EG" dirty="0"/>
              <a:t>ook store.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07C826-27F8-6340-B5BE-31B97E361E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4114800" cy="2215152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EG" dirty="0"/>
              <a:t>Mariam Essam Abo Mandour.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EG" dirty="0"/>
              <a:t>Nada Reda Mohamed elsebaei.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52C2BA4-3BBE-4D22-A0D9-8D2A7B8F1C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5918708"/>
            <a:ext cx="4187283" cy="93929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95DDBF-8BF0-4A9C-B380-01EE1E0CA4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655" r="16655"/>
          <a:stretch/>
        </p:blipFill>
        <p:spPr>
          <a:xfrm>
            <a:off x="5334000" y="10"/>
            <a:ext cx="6858000" cy="6855654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AA7049-B18D-49D6-AD7D-DBB9E19FB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713190" y="-534982"/>
            <a:ext cx="943826" cy="201379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850DB66-16D1-4953-A6E3-FCA3DC5F27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635690" y="328232"/>
            <a:ext cx="886142" cy="693398"/>
            <a:chOff x="10948005" y="3379098"/>
            <a:chExt cx="868640" cy="679702"/>
          </a:xfrm>
          <a:solidFill>
            <a:schemeClr val="accent6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698AB2F-1D17-4249-81CB-9A41D46B8E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301961-8687-4ADB-8043-4065F4707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8" name="Graphic 15">
              <a:extLst>
                <a:ext uri="{FF2B5EF4-FFF2-40B4-BE49-F238E27FC236}">
                  <a16:creationId xmlns:a16="http://schemas.microsoft.com/office/drawing/2014/main" id="{9DC20816-893A-4201-AA91-22F71E46F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866D1F4E-BA21-44F3-A97A-E979C5FE78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19">
              <a:extLst>
                <a:ext uri="{FF2B5EF4-FFF2-40B4-BE49-F238E27FC236}">
                  <a16:creationId xmlns:a16="http://schemas.microsoft.com/office/drawing/2014/main" id="{B35EADCB-1DB5-4B69-892B-14567F5280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aphic 78">
            <a:extLst>
              <a:ext uri="{FF2B5EF4-FFF2-40B4-BE49-F238E27FC236}">
                <a16:creationId xmlns:a16="http://schemas.microsoft.com/office/drawing/2014/main" id="{06B4C967-D337-479B-87CA-7587B7FCF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352" y="326766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32" name="Graphic 78">
              <a:extLst>
                <a:ext uri="{FF2B5EF4-FFF2-40B4-BE49-F238E27FC236}">
                  <a16:creationId xmlns:a16="http://schemas.microsoft.com/office/drawing/2014/main" id="{6EF1A9DB-7052-4254-8534-9AAED6F6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" name="Graphic 78">
              <a:extLst>
                <a:ext uri="{FF2B5EF4-FFF2-40B4-BE49-F238E27FC236}">
                  <a16:creationId xmlns:a16="http://schemas.microsoft.com/office/drawing/2014/main" id="{55D44775-F9E3-4142-8CDB-277AEF2F38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93BB9C83-6DC3-450C-BFAD-0CB5EAD294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4E01AF91-A65B-4AE1-96C9-4168BD8F90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0AD45C08-DFB9-441F-A901-BCB9B03058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E05BEC0E-4EE4-42C4-BF0B-15F9AC518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8580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623F-2AE8-3A4E-A036-007E9735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About the project:-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52508-7B4D-B641-9591-01542B359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616478"/>
            <a:ext cx="10077557" cy="3549045"/>
          </a:xfrm>
        </p:spPr>
        <p:txBody>
          <a:bodyPr/>
          <a:lstStyle/>
          <a:p>
            <a:r>
              <a:rPr lang="en-EG" sz="1800" b="1" u="sng" dirty="0"/>
              <a:t>Online Book store for readers to find more books easily in different ctegories, buy,download and read them in easy way </a:t>
            </a:r>
            <a:r>
              <a:rPr lang="en-EG" sz="1800" u="sng" dirty="0"/>
              <a:t>.</a:t>
            </a:r>
          </a:p>
          <a:p>
            <a:r>
              <a:rPr lang="en-EG" dirty="0"/>
              <a:t>1-Reader have account to </a:t>
            </a:r>
            <a:r>
              <a:rPr lang="en-EG" b="1" u="sng" dirty="0"/>
              <a:t>login and sign up</a:t>
            </a:r>
          </a:p>
          <a:p>
            <a:r>
              <a:rPr lang="en-US" dirty="0"/>
              <a:t>2-Reader can </a:t>
            </a:r>
            <a:r>
              <a:rPr lang="en-US" b="1" u="sng" dirty="0"/>
              <a:t>show</a:t>
            </a:r>
            <a:r>
              <a:rPr lang="en-US" b="1" dirty="0"/>
              <a:t> </a:t>
            </a:r>
            <a:r>
              <a:rPr lang="en-US" dirty="0"/>
              <a:t>many categories and many books inside them.</a:t>
            </a:r>
          </a:p>
          <a:p>
            <a:r>
              <a:rPr lang="en-US" dirty="0"/>
              <a:t>3-Reader can </a:t>
            </a:r>
            <a:r>
              <a:rPr lang="en-US" b="1" u="sng" dirty="0"/>
              <a:t>buy</a:t>
            </a:r>
            <a:r>
              <a:rPr lang="en-US" dirty="0"/>
              <a:t> /</a:t>
            </a:r>
            <a:r>
              <a:rPr lang="en-US" b="1" dirty="0"/>
              <a:t>download </a:t>
            </a:r>
            <a:r>
              <a:rPr lang="en-US" dirty="0"/>
              <a:t>books and </a:t>
            </a:r>
            <a:r>
              <a:rPr lang="en-US" b="1" u="sng" dirty="0"/>
              <a:t>make review </a:t>
            </a:r>
            <a:r>
              <a:rPr lang="en-US" dirty="0"/>
              <a:t>for the books he read .</a:t>
            </a:r>
          </a:p>
          <a:p>
            <a:r>
              <a:rPr lang="en-US" dirty="0"/>
              <a:t>4-Reader can </a:t>
            </a:r>
            <a:r>
              <a:rPr lang="en-US" b="1" u="sng" dirty="0"/>
              <a:t>contact</a:t>
            </a:r>
            <a:r>
              <a:rPr lang="en-US" dirty="0"/>
              <a:t> library to recommend books etc...</a:t>
            </a:r>
          </a:p>
          <a:p>
            <a:r>
              <a:rPr lang="en-US" dirty="0"/>
              <a:t>5-Reader can </a:t>
            </a:r>
            <a:r>
              <a:rPr lang="en-US" b="1" u="sng" dirty="0"/>
              <a:t>read or write </a:t>
            </a:r>
            <a:r>
              <a:rPr lang="en-US" dirty="0"/>
              <a:t>articles.</a:t>
            </a:r>
          </a:p>
          <a:p>
            <a:r>
              <a:rPr lang="en-US" dirty="0"/>
              <a:t>6-Reader can </a:t>
            </a:r>
            <a:r>
              <a:rPr lang="en-US" b="1" dirty="0"/>
              <a:t>search </a:t>
            </a:r>
            <a:r>
              <a:rPr lang="en-US" dirty="0"/>
              <a:t>for books.</a:t>
            </a:r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41224741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90D9D-8649-D34C-949E-14D97A821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E93A1492-F60F-FE49-8A06-53CDFF1E54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717" y="483394"/>
            <a:ext cx="10077557" cy="5780772"/>
          </a:xfrm>
        </p:spPr>
      </p:pic>
    </p:spTree>
    <p:extLst>
      <p:ext uri="{BB962C8B-B14F-4D97-AF65-F5344CB8AC3E}">
        <p14:creationId xmlns:p14="http://schemas.microsoft.com/office/powerpoint/2010/main" val="2457087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5623F-2AE8-3A4E-A036-007E9735F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G" dirty="0"/>
              <a:t>About the project:-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52508-7B4D-B641-9591-01542B359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EG" sz="1800" b="1" u="sng" dirty="0"/>
              <a:t>Online Book store for Admin to show their books for selling.</a:t>
            </a:r>
          </a:p>
          <a:p>
            <a:r>
              <a:rPr lang="en-EG" dirty="0"/>
              <a:t>1-Admin can </a:t>
            </a:r>
            <a:r>
              <a:rPr lang="en-EG" b="1" dirty="0"/>
              <a:t>add librarian </a:t>
            </a:r>
            <a:r>
              <a:rPr lang="en-EG" dirty="0"/>
              <a:t>in each category to organize categories(Add,Delete).</a:t>
            </a:r>
          </a:p>
          <a:p>
            <a:r>
              <a:rPr lang="en-EG" dirty="0"/>
              <a:t>2-Admin can </a:t>
            </a:r>
            <a:r>
              <a:rPr lang="en-EG" b="1" dirty="0"/>
              <a:t>add or delete user/librarian</a:t>
            </a:r>
            <a:r>
              <a:rPr lang="en-EG" dirty="0"/>
              <a:t>.</a:t>
            </a:r>
          </a:p>
          <a:p>
            <a:r>
              <a:rPr lang="en-EG" dirty="0"/>
              <a:t>3- Admin can </a:t>
            </a:r>
            <a:r>
              <a:rPr lang="en-EG" b="1" dirty="0"/>
              <a:t>add or delete categories</a:t>
            </a:r>
            <a:endParaRPr lang="en-EG" dirty="0"/>
          </a:p>
          <a:p>
            <a:r>
              <a:rPr lang="en-EG" sz="1800" b="1" u="sng" dirty="0"/>
              <a:t>Online Book store for librarian.</a:t>
            </a:r>
          </a:p>
          <a:p>
            <a:r>
              <a:rPr lang="en-EG" dirty="0"/>
              <a:t>1-librarian can </a:t>
            </a:r>
            <a:r>
              <a:rPr lang="en-EG" b="1" dirty="0"/>
              <a:t>add or delete books</a:t>
            </a:r>
            <a:r>
              <a:rPr lang="en-EG" dirty="0"/>
              <a:t>.</a:t>
            </a:r>
          </a:p>
          <a:p>
            <a:r>
              <a:rPr lang="en-EG" dirty="0"/>
              <a:t>2-librarian can </a:t>
            </a:r>
            <a:r>
              <a:rPr lang="en-EG" b="1" dirty="0"/>
              <a:t>remove review</a:t>
            </a:r>
            <a:r>
              <a:rPr lang="en-EG" dirty="0"/>
              <a:t>.</a:t>
            </a:r>
          </a:p>
          <a:p>
            <a:endParaRPr lang="en-EG" dirty="0"/>
          </a:p>
        </p:txBody>
      </p:sp>
    </p:spTree>
    <p:extLst>
      <p:ext uri="{BB962C8B-B14F-4D97-AF65-F5344CB8AC3E}">
        <p14:creationId xmlns:p14="http://schemas.microsoft.com/office/powerpoint/2010/main" val="3400008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38BE3-594A-5147-9308-88BC68BB8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EG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A1EED38-7B67-6E4E-A310-7B5B40CE8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415" y="787068"/>
            <a:ext cx="10279116" cy="4881101"/>
          </a:xfrm>
        </p:spPr>
      </p:pic>
    </p:spTree>
    <p:extLst>
      <p:ext uri="{BB962C8B-B14F-4D97-AF65-F5344CB8AC3E}">
        <p14:creationId xmlns:p14="http://schemas.microsoft.com/office/powerpoint/2010/main" val="3389006826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AnalogousFromDarkSeedLeftStep">
      <a:dk1>
        <a:srgbClr val="000000"/>
      </a:dk1>
      <a:lt1>
        <a:srgbClr val="FFFFFF"/>
      </a:lt1>
      <a:dk2>
        <a:srgbClr val="1C2432"/>
      </a:dk2>
      <a:lt2>
        <a:srgbClr val="F0F3F1"/>
      </a:lt2>
      <a:accent1>
        <a:srgbClr val="C34DA9"/>
      </a:accent1>
      <a:accent2>
        <a:srgbClr val="9A3BB1"/>
      </a:accent2>
      <a:accent3>
        <a:srgbClr val="7B4DC3"/>
      </a:accent3>
      <a:accent4>
        <a:srgbClr val="4245B4"/>
      </a:accent4>
      <a:accent5>
        <a:srgbClr val="4D81C3"/>
      </a:accent5>
      <a:accent6>
        <a:srgbClr val="3BA1B1"/>
      </a:accent6>
      <a:hlink>
        <a:srgbClr val="3F62BF"/>
      </a:hlink>
      <a:folHlink>
        <a:srgbClr val="7F7F7F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</TotalTime>
  <Words>164</Words>
  <Application>Microsoft Macintosh PowerPoint</Application>
  <PresentationFormat>Widescreen</PresentationFormat>
  <Paragraphs>19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Avenir Next LT Pro</vt:lpstr>
      <vt:lpstr>Avenir Next LT Pro Light</vt:lpstr>
      <vt:lpstr>Georgia Pro Semibold</vt:lpstr>
      <vt:lpstr>RocaVTI</vt:lpstr>
      <vt:lpstr>Online Book store.</vt:lpstr>
      <vt:lpstr>About the project:-</vt:lpstr>
      <vt:lpstr>PowerPoint Presentation</vt:lpstr>
      <vt:lpstr>About the project:-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Online Book store.</dc:title>
  <dc:creator>Mariam Essam AboMandour</dc:creator>
  <cp:lastModifiedBy>Mariam Essam AboMandour</cp:lastModifiedBy>
  <cp:revision>3</cp:revision>
  <dcterms:created xsi:type="dcterms:W3CDTF">2022-01-10T18:06:54Z</dcterms:created>
  <dcterms:modified xsi:type="dcterms:W3CDTF">2022-01-10T21:53:07Z</dcterms:modified>
</cp:coreProperties>
</file>